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7"/>
  </p:notesMasterIdLst>
  <p:sldIdLst>
    <p:sldId id="859" r:id="rId2"/>
    <p:sldId id="1035" r:id="rId3"/>
    <p:sldId id="1036" r:id="rId4"/>
    <p:sldId id="1037" r:id="rId5"/>
    <p:sldId id="1038" r:id="rId6"/>
    <p:sldId id="1039" r:id="rId7"/>
    <p:sldId id="1040" r:id="rId8"/>
    <p:sldId id="1041" r:id="rId9"/>
    <p:sldId id="1042" r:id="rId10"/>
    <p:sldId id="1043" r:id="rId11"/>
    <p:sldId id="1044" r:id="rId12"/>
    <p:sldId id="1045" r:id="rId13"/>
    <p:sldId id="1046" r:id="rId14"/>
    <p:sldId id="1047" r:id="rId15"/>
    <p:sldId id="1048" r:id="rId16"/>
    <p:sldId id="1049" r:id="rId17"/>
    <p:sldId id="1060" r:id="rId18"/>
    <p:sldId id="1050" r:id="rId19"/>
    <p:sldId id="1051" r:id="rId20"/>
    <p:sldId id="1052" r:id="rId21"/>
    <p:sldId id="1053" r:id="rId22"/>
    <p:sldId id="1054" r:id="rId23"/>
    <p:sldId id="1055" r:id="rId24"/>
    <p:sldId id="1056" r:id="rId25"/>
    <p:sldId id="1057" r:id="rId26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BEAEA"/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615" autoAdjust="0"/>
    <p:restoredTop sz="94606" autoAdjust="0"/>
  </p:normalViewPr>
  <p:slideViewPr>
    <p:cSldViewPr>
      <p:cViewPr varScale="1">
        <p:scale>
          <a:sx n="110" d="100"/>
          <a:sy n="110" d="100"/>
        </p:scale>
        <p:origin x="564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1" d="100"/>
          <a:sy n="81" d="100"/>
        </p:scale>
        <p:origin x="-3876" y="-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2025/10/21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951190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福建省小学毕业升学考试试卷精选 英语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2025/10/21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2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0" y="2054904"/>
            <a:ext cx="12192000" cy="2687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6000" dirty="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广东省</a:t>
            </a:r>
            <a:r>
              <a:rPr lang="zh-CN" altLang="en-US" sz="60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广州市白云区 </a:t>
            </a:r>
            <a:r>
              <a:rPr lang="en-US" altLang="zh-CN" sz="60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2024~2025 </a:t>
            </a:r>
            <a:endParaRPr lang="en-US" altLang="zh-CN" sz="6000" dirty="0" smtClean="0">
              <a:solidFill>
                <a:srgbClr val="70AD47">
                  <a:lumMod val="75000"/>
                </a:srgbClr>
              </a:solidFill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6000" dirty="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学年</a:t>
            </a:r>
            <a:r>
              <a:rPr lang="zh-CN" altLang="en-US" sz="60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第二学期六年级期末试卷</a:t>
            </a:r>
            <a:endParaRPr lang="zh-CN" altLang="en-US" sz="4000" dirty="0">
              <a:solidFill>
                <a:prstClr val="black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4566" y="909977"/>
            <a:ext cx="11329185" cy="1362956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37577" y="2278128"/>
            <a:ext cx="11088663" cy="4175208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85601" y="1395411"/>
            <a:ext cx="457200" cy="40957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46561" y="2318519"/>
            <a:ext cx="457200" cy="40957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11726" y="3772850"/>
            <a:ext cx="457200" cy="409575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29143" y="5148804"/>
            <a:ext cx="457200" cy="409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08312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566" y="1150261"/>
            <a:ext cx="11535217" cy="3890308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0172" y="1177697"/>
            <a:ext cx="457200" cy="40957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5337" y="2597194"/>
            <a:ext cx="457200" cy="40957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1462" y="4164737"/>
            <a:ext cx="457200" cy="409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93796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566" y="1124744"/>
            <a:ext cx="11499368" cy="2919963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7589" y="1142863"/>
            <a:ext cx="457200" cy="40957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1464" y="2135640"/>
            <a:ext cx="457200" cy="40957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6299" y="3145834"/>
            <a:ext cx="457200" cy="409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45031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567" y="1152144"/>
            <a:ext cx="11508246" cy="3861032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00891" y="1944052"/>
            <a:ext cx="457200" cy="40957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22514" y="2457858"/>
            <a:ext cx="457200" cy="40957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66057" y="2910704"/>
            <a:ext cx="457200" cy="40957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57348" y="3354841"/>
            <a:ext cx="457200" cy="409575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66057" y="3825104"/>
            <a:ext cx="457200" cy="409575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39932" y="4330201"/>
            <a:ext cx="457200" cy="409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80792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4566" y="836713"/>
            <a:ext cx="11526001" cy="2918842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41040" y="3719452"/>
            <a:ext cx="11569566" cy="2445852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53143" y="2309811"/>
            <a:ext cx="457200" cy="40957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19497" y="3267753"/>
            <a:ext cx="457200" cy="40957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1795" y="3807685"/>
            <a:ext cx="457200" cy="409575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09897" y="4748211"/>
            <a:ext cx="457200" cy="409575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98126" y="5201056"/>
            <a:ext cx="457200" cy="409575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07178" y="5662610"/>
            <a:ext cx="457200" cy="409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82155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4566" y="836712"/>
            <a:ext cx="11508246" cy="5069187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72892" y="4034109"/>
            <a:ext cx="457200" cy="40957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67246" y="4495663"/>
            <a:ext cx="457200" cy="409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03501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44010"/>
          <a:stretch/>
        </p:blipFill>
        <p:spPr>
          <a:xfrm>
            <a:off x="550590" y="3830243"/>
            <a:ext cx="10972209" cy="2335061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68392" y="990525"/>
            <a:ext cx="8093493" cy="2726507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53440" y="3798977"/>
            <a:ext cx="457200" cy="40957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96983" y="4722086"/>
            <a:ext cx="457200" cy="40957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30332" y="5619069"/>
            <a:ext cx="457200" cy="409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53699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56117"/>
          <a:stretch/>
        </p:blipFill>
        <p:spPr>
          <a:xfrm>
            <a:off x="694606" y="3713817"/>
            <a:ext cx="10972209" cy="1803415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12408" y="835322"/>
            <a:ext cx="8093493" cy="2726507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856618" y="3624805"/>
            <a:ext cx="457200" cy="409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90278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566" y="1202078"/>
            <a:ext cx="11517123" cy="36670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6242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4567" y="764704"/>
            <a:ext cx="11543924" cy="2312525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77349" y="3121835"/>
            <a:ext cx="6526181" cy="430092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4566" y="3619825"/>
            <a:ext cx="11456585" cy="2934991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02423" y="3624806"/>
            <a:ext cx="457200" cy="40957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1463" y="4173446"/>
            <a:ext cx="457200" cy="409575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58880" y="4695960"/>
            <a:ext cx="457200" cy="409575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1463" y="5166223"/>
            <a:ext cx="457200" cy="409575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7589" y="5688737"/>
            <a:ext cx="457200" cy="409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32600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566" y="1154168"/>
            <a:ext cx="11526001" cy="3714992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04613" y="1347651"/>
            <a:ext cx="1257300" cy="121920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85601" y="2109514"/>
            <a:ext cx="457200" cy="40957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29144" y="2579777"/>
            <a:ext cx="457200" cy="409575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29144" y="3058748"/>
            <a:ext cx="457200" cy="409575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11727" y="3511594"/>
            <a:ext cx="457200" cy="409575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46562" y="3990565"/>
            <a:ext cx="457200" cy="409575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11727" y="4478246"/>
            <a:ext cx="457200" cy="409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27510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567" y="1129200"/>
            <a:ext cx="11499368" cy="41720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3904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566" y="1183276"/>
            <a:ext cx="11517123" cy="28217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4910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566" y="1194589"/>
            <a:ext cx="11526001" cy="3386539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8549" y="1256074"/>
            <a:ext cx="457200" cy="40957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1132" y="2196599"/>
            <a:ext cx="457200" cy="40957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3714" y="3224210"/>
            <a:ext cx="457200" cy="409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14008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4566" y="1121911"/>
            <a:ext cx="11517123" cy="4467329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9841" y="1177697"/>
            <a:ext cx="457200" cy="40957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6298" y="3198085"/>
            <a:ext cx="457200" cy="409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973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4566" y="1052736"/>
            <a:ext cx="11499368" cy="5030974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47154" y="1909219"/>
            <a:ext cx="2891868" cy="40957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64570" y="2841036"/>
            <a:ext cx="6690875" cy="40957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1027" y="3764145"/>
            <a:ext cx="3350043" cy="40957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08113" y="4687253"/>
            <a:ext cx="6690875" cy="409575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85912" y="5610361"/>
            <a:ext cx="7057198" cy="409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48191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566" y="1185510"/>
            <a:ext cx="11517123" cy="3251602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24549" y="2510109"/>
            <a:ext cx="5027140" cy="40957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4"/>
          <a:srcRect l="1037" r="1127" b="20008"/>
          <a:stretch/>
        </p:blipFill>
        <p:spPr>
          <a:xfrm>
            <a:off x="380459" y="2993059"/>
            <a:ext cx="11445781" cy="14440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13016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84098" y="1067358"/>
            <a:ext cx="11471748" cy="423385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80161" y="1700211"/>
            <a:ext cx="457200" cy="40957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13761" y="1682794"/>
            <a:ext cx="457200" cy="40957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25441" y="1674085"/>
            <a:ext cx="457200" cy="40957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28413" y="1717628"/>
            <a:ext cx="457200" cy="409575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45327" y="3572554"/>
            <a:ext cx="457200" cy="409575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39887" y="3546428"/>
            <a:ext cx="457200" cy="409575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08024" y="3589971"/>
            <a:ext cx="457200" cy="409575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63247" y="3563845"/>
            <a:ext cx="457200" cy="409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91337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566" y="1207283"/>
            <a:ext cx="11517123" cy="3301837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81395" y="1726337"/>
            <a:ext cx="457200" cy="40957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55268" y="2675572"/>
            <a:ext cx="457200" cy="40957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55269" y="3607389"/>
            <a:ext cx="457200" cy="409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46550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567" y="1153425"/>
            <a:ext cx="11508246" cy="3427703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3715" y="1264782"/>
            <a:ext cx="457200" cy="40957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2755" y="2196599"/>
            <a:ext cx="457200" cy="40957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8880" y="3145833"/>
            <a:ext cx="457200" cy="409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84078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566" y="1247504"/>
            <a:ext cx="11535217" cy="2751288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55269" y="1700211"/>
            <a:ext cx="457200" cy="40957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4309" y="2144349"/>
            <a:ext cx="457200" cy="40957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37852" y="2640738"/>
            <a:ext cx="457200" cy="40957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37852" y="3128418"/>
            <a:ext cx="457200" cy="409575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37852" y="3633515"/>
            <a:ext cx="457200" cy="409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01951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4566" y="1021983"/>
            <a:ext cx="11508246" cy="4567257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41028" y="1395411"/>
            <a:ext cx="986625" cy="40957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42902" y="2327228"/>
            <a:ext cx="525487" cy="40957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26422" y="2797492"/>
            <a:ext cx="1348504" cy="40957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42857" y="3267755"/>
            <a:ext cx="740581" cy="409575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14697" y="3780331"/>
            <a:ext cx="740581" cy="3672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6365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566" y="1105519"/>
            <a:ext cx="11526001" cy="3907657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81394" y="2205308"/>
            <a:ext cx="457200" cy="40957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81395" y="2640736"/>
            <a:ext cx="457200" cy="40957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6560" y="3137124"/>
            <a:ext cx="457200" cy="40957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37851" y="3677056"/>
            <a:ext cx="457200" cy="409575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9143" y="4129902"/>
            <a:ext cx="457200" cy="409575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6560" y="4591457"/>
            <a:ext cx="457200" cy="409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53699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4566" y="1002496"/>
            <a:ext cx="11517123" cy="4874776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77782" y="3520303"/>
            <a:ext cx="673007" cy="40957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21188" y="3502886"/>
            <a:ext cx="858594" cy="40957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7886" y="4452121"/>
            <a:ext cx="858594" cy="40957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56069" y="4443412"/>
            <a:ext cx="858594" cy="409575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87680" y="4931092"/>
            <a:ext cx="1087245" cy="409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75230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9525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168</TotalTime>
  <Words>12</Words>
  <Application>Microsoft Office PowerPoint</Application>
  <PresentationFormat>自定义</PresentationFormat>
  <Paragraphs>2</Paragraphs>
  <Slides>25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25</vt:i4>
      </vt:variant>
    </vt:vector>
  </HeadingPairs>
  <TitlesOfParts>
    <vt:vector size="31" baseType="lpstr">
      <vt:lpstr>楷体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Windows User</cp:lastModifiedBy>
  <cp:revision>355</cp:revision>
  <dcterms:created xsi:type="dcterms:W3CDTF">2020-11-06T05:24:00Z</dcterms:created>
  <dcterms:modified xsi:type="dcterms:W3CDTF">2025-10-21T08:12:06Z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